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44" r:id="rId1"/>
  </p:sldMasterIdLst>
  <p:notesMasterIdLst>
    <p:notesMasterId r:id="rId6"/>
  </p:notesMasterIdLst>
  <p:handoutMasterIdLst>
    <p:handoutMasterId r:id="rId7"/>
  </p:handoutMasterIdLst>
  <p:sldIdLst>
    <p:sldId id="256" r:id="rId2"/>
    <p:sldId id="464" r:id="rId3"/>
    <p:sldId id="542" r:id="rId4"/>
    <p:sldId id="304" r:id="rId5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66FF"/>
    <a:srgbClr val="3399FF"/>
    <a:srgbClr val="339933"/>
    <a:srgbClr val="33CC33"/>
    <a:srgbClr val="00CC66"/>
    <a:srgbClr val="FF66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5" autoAdjust="0"/>
    <p:restoredTop sz="93116" autoAdjust="0"/>
  </p:normalViewPr>
  <p:slideViewPr>
    <p:cSldViewPr>
      <p:cViewPr>
        <p:scale>
          <a:sx n="66" d="100"/>
          <a:sy n="66" d="100"/>
        </p:scale>
        <p:origin x="-1056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notesViewPr>
    <p:cSldViewPr>
      <p:cViewPr varScale="1">
        <p:scale>
          <a:sx n="108" d="100"/>
          <a:sy n="108" d="100"/>
        </p:scale>
        <p:origin x="-2352" y="-84"/>
      </p:cViewPr>
      <p:guideLst>
        <p:guide orient="horz" pos="2305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438386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 defTabSz="966056">
              <a:defRPr sz="1700" b="0">
                <a:latin typeface="Calibri" pitchFamily="34" charset="0"/>
              </a:defRPr>
            </a:lvl1pPr>
          </a:lstStyle>
          <a:p>
            <a:r>
              <a:rPr lang="en-US" smtClean="0"/>
              <a:t>Άνοιξη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438386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 defTabSz="966056">
              <a:defRPr sz="1700" b="0">
                <a:latin typeface="Calibri" pitchFamily="34" charset="0"/>
              </a:defRPr>
            </a:lvl1pPr>
          </a:lstStyle>
          <a:p>
            <a:fld id="{B7160497-3E44-45B1-9F79-9AB08A864D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1165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defTabSz="966056">
              <a:defRPr sz="1300" b="0"/>
            </a:lvl1pPr>
          </a:lstStyle>
          <a:p>
            <a:endParaRPr lang="el-G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386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 defTabSz="966056">
              <a:defRPr sz="1300" b="0"/>
            </a:lvl1pPr>
          </a:lstStyle>
          <a:p>
            <a:r>
              <a:rPr lang="en-US" smtClean="0"/>
              <a:t>Άνοιξη 2012</a:t>
            </a: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4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776" y="3474509"/>
            <a:ext cx="7679648" cy="329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defTabSz="966056">
              <a:defRPr sz="1300" b="0"/>
            </a:lvl1pPr>
          </a:lstStyle>
          <a:p>
            <a:endParaRPr lang="el-G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386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 defTabSz="966056">
              <a:defRPr sz="1300" b="0"/>
            </a:lvl1pPr>
          </a:lstStyle>
          <a:p>
            <a:fld id="{64EB64FC-9EEC-4619-8FE6-EA871CAB7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20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B5073-0B3B-4174-B0C8-941C9CC900AA}" type="slidenum">
              <a:rPr lang="en-US"/>
              <a:pPr/>
              <a:t>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6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Άνοιξη 2012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Άνοιξη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B64FC-9EEC-4619-8FE6-EA871CAB77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Άνοιξη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B64FC-9EEC-4619-8FE6-EA871CAB77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sz="4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6B1752-715F-4507-857C-86E095F8D3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A5FE9C4-7293-4B05-8937-48E302818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0B4A-C416-44D6-988B-E67A615E63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0D25-FD00-4E87-AD4C-10F341A1E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569600"/>
            <a:ext cx="8531352" cy="5288400"/>
          </a:xfrm>
        </p:spPr>
        <p:txBody>
          <a:bodyPr/>
          <a:lstStyle>
            <a:lvl1pPr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8BFB-0AD6-41EA-86EF-F7BDBC257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itle and Content-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531352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569600"/>
            <a:ext cx="8531352" cy="5288400"/>
          </a:xfrm>
        </p:spPr>
        <p:txBody>
          <a:bodyPr/>
          <a:lstStyle>
            <a:lvl1pPr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7F88-4649-4A51-BDDE-5B794F7DA2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del 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F3C1EA-329F-49C9-9B3F-16D4E45185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127D03F-5DB7-4019-9643-8808665235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17D2D4-F8D1-4C55-B987-4E1F04B8B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4AE09A-C19C-4E09-BA5C-EE1054788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7958D9-7982-42F8-A339-6BCECA987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B076D4-78D6-4AD6-A15C-C801C51F0B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648200" y="0"/>
            <a:ext cx="4495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050" dirty="0" smtClean="0"/>
              <a:t>ΕΠΛ</a:t>
            </a:r>
            <a:r>
              <a:rPr lang="el-GR" sz="1050" baseline="0" dirty="0" smtClean="0"/>
              <a:t> 001 – Εισαγωγή στην Επιστήμη της Πληροφορικής</a:t>
            </a:r>
          </a:p>
          <a:p>
            <a:pPr algn="r"/>
            <a:r>
              <a:rPr lang="el-GR" sz="1050" baseline="0" dirty="0" smtClean="0"/>
              <a:t>Δρ. Χριστόφορος Χριστοφόρου (</a:t>
            </a:r>
            <a:r>
              <a:rPr lang="en-US" sz="1050" baseline="0" dirty="0" smtClean="0"/>
              <a:t>christophoros@cs.ucy.ac.cy</a:t>
            </a:r>
            <a:r>
              <a:rPr lang="el-GR" sz="1050" baseline="0" dirty="0" smtClean="0"/>
              <a:t>)</a:t>
            </a:r>
            <a:endParaRPr lang="en-US" sz="10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570038"/>
            <a:ext cx="8531225" cy="52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D6F463B5-D14D-43D8-8880-9C9993573C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8" r:id="rId2"/>
    <p:sldLayoutId id="2147483857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2057400"/>
            <a:ext cx="64770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>ΕΠΛ </a:t>
            </a:r>
            <a:r>
              <a:rPr lang="en-US" sz="2800" smtClean="0"/>
              <a:t>427</a:t>
            </a:r>
            <a:r>
              <a:rPr lang="el-GR" sz="2800" smtClean="0"/>
              <a:t>: 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err="1" smtClean="0"/>
              <a:t>κινητα</a:t>
            </a:r>
            <a:r>
              <a:rPr lang="el-GR" sz="2800" dirty="0" smtClean="0"/>
              <a:t> </a:t>
            </a:r>
            <a:r>
              <a:rPr lang="el-GR" sz="2800" dirty="0" err="1" smtClean="0"/>
              <a:t>δικτυα</a:t>
            </a:r>
            <a:r>
              <a:rPr lang="el-GR" sz="2800" dirty="0" smtClean="0"/>
              <a:t> </a:t>
            </a:r>
            <a:r>
              <a:rPr lang="el-GR" sz="2800" dirty="0" err="1" smtClean="0"/>
              <a:t>υπολογιστων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(MOBILE NETWORKS)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8434" name="Subtitle 5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Title</a:t>
            </a:r>
            <a:r>
              <a:rPr lang="el-GR" dirty="0" smtClean="0"/>
              <a:t> </a:t>
            </a:r>
            <a:r>
              <a:rPr lang="en-US" dirty="0" smtClean="0"/>
              <a:t>of Presentation/</a:t>
            </a:r>
            <a:r>
              <a:rPr lang="el-GR" dirty="0" smtClean="0"/>
              <a:t>Τίτλος</a:t>
            </a:r>
            <a:r>
              <a:rPr lang="en-US" dirty="0" smtClean="0"/>
              <a:t> </a:t>
            </a:r>
            <a:r>
              <a:rPr lang="el-GR" dirty="0" smtClean="0"/>
              <a:t>Παρουσίασης</a:t>
            </a:r>
            <a:endParaRPr lang="en-US" dirty="0" smtClean="0"/>
          </a:p>
        </p:txBody>
      </p:sp>
      <p:sp>
        <p:nvSpPr>
          <p:cNvPr id="6" name="Subtitle 5"/>
          <p:cNvSpPr txBox="1">
            <a:spLocks/>
          </p:cNvSpPr>
          <p:nvPr/>
        </p:nvSpPr>
        <p:spPr bwMode="auto">
          <a:xfrm>
            <a:off x="2425521" y="4343400"/>
            <a:ext cx="6705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600" kern="1200">
                <a:solidFill>
                  <a:srgbClr val="FFFFFF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144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sz="23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3716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8288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l-G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Δρ. Χριστόφορος Χριστοφόρου</a:t>
            </a:r>
          </a:p>
          <a:p>
            <a:pPr algn="r" eaLnBrk="1" hangingPunct="1"/>
            <a:r>
              <a:rPr lang="el-G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Πανεπιστήμιο Κύπρου - Τμήμα Πληροφορικής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 bwMode="auto">
          <a:xfrm>
            <a:off x="36286" y="304800"/>
            <a:ext cx="670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600" kern="1200">
                <a:solidFill>
                  <a:srgbClr val="FFFFFF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144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sz="23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3716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8288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l-G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ΟΜΑΔΑ ΦΟΙΤΗΤΩΝ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</a:p>
          <a:p>
            <a:pPr eaLnBrk="1" hangingPunct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l-G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Ονοματεπώνυμο 1, Ταυτότητα</a:t>
            </a:r>
          </a:p>
          <a:p>
            <a:pPr eaLnBrk="1" hangingPunct="1"/>
            <a:r>
              <a:rPr lang="el-G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l-G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Ονοματεπώνυμο 2, Ταυτότητα</a:t>
            </a:r>
          </a:p>
          <a:p>
            <a:pPr eaLnBrk="1" hangingPunct="1"/>
            <a:r>
              <a:rPr lang="el-G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l-G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…….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569600"/>
            <a:ext cx="8839200" cy="5059800"/>
          </a:xfrm>
        </p:spPr>
        <p:txBody>
          <a:bodyPr/>
          <a:lstStyle/>
          <a:p>
            <a:pPr marL="742950" indent="-423863" algn="just"/>
            <a:r>
              <a:rPr lang="en-US" sz="3600" dirty="0" smtClean="0"/>
              <a:t>Topic </a:t>
            </a:r>
            <a:r>
              <a:rPr lang="el-GR" sz="3600" dirty="0" smtClean="0"/>
              <a:t>1/Θέμα 1</a:t>
            </a:r>
          </a:p>
          <a:p>
            <a:pPr marL="742950" indent="-423863" algn="just"/>
            <a:r>
              <a:rPr lang="en-US" sz="3600" dirty="0" smtClean="0"/>
              <a:t>Topic 2</a:t>
            </a:r>
            <a:r>
              <a:rPr lang="el-GR" sz="3600" dirty="0" smtClean="0"/>
              <a:t>/</a:t>
            </a:r>
            <a:r>
              <a:rPr lang="el-GR" sz="3600" dirty="0"/>
              <a:t>Θέμα </a:t>
            </a:r>
            <a:r>
              <a:rPr lang="el-GR" sz="3600" dirty="0" smtClean="0"/>
              <a:t>2</a:t>
            </a:r>
            <a:endParaRPr lang="en-US" sz="3600" dirty="0" smtClean="0"/>
          </a:p>
          <a:p>
            <a:pPr marL="742950" indent="-423863" algn="just"/>
            <a:r>
              <a:rPr lang="en-US" sz="3600" dirty="0" smtClean="0"/>
              <a:t>Topic 3</a:t>
            </a:r>
            <a:r>
              <a:rPr lang="el-GR" sz="3600" dirty="0"/>
              <a:t>/Θέμα </a:t>
            </a:r>
            <a:r>
              <a:rPr lang="el-GR" sz="3600" dirty="0" smtClean="0"/>
              <a:t>3</a:t>
            </a:r>
            <a:endParaRPr lang="en-US" sz="3600" dirty="0" smtClean="0"/>
          </a:p>
          <a:p>
            <a:pPr marL="742950" indent="-423863" algn="just"/>
            <a:r>
              <a:rPr lang="en-US" sz="3600" dirty="0" smtClean="0"/>
              <a:t>…..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Table of Contents/</a:t>
            </a:r>
            <a:r>
              <a:rPr lang="el-GR" dirty="0" smtClean="0">
                <a:solidFill>
                  <a:schemeClr val="tx1"/>
                </a:solidFill>
              </a:rPr>
              <a:t>Περιεχόμενα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569600"/>
            <a:ext cx="8839200" cy="5059800"/>
          </a:xfrm>
        </p:spPr>
        <p:txBody>
          <a:bodyPr/>
          <a:lstStyle/>
          <a:p>
            <a:pPr marL="742950" indent="-423863" algn="just"/>
            <a:r>
              <a:rPr lang="en-US" sz="2400" b="1" dirty="0" smtClean="0"/>
              <a:t>Bullet 1 (Font used is </a:t>
            </a:r>
            <a:r>
              <a:rPr lang="en-US" sz="2400" b="1" dirty="0" smtClean="0">
                <a:solidFill>
                  <a:srgbClr val="FF0000"/>
                </a:solidFill>
              </a:rPr>
              <a:t>Calibri</a:t>
            </a:r>
            <a:r>
              <a:rPr lang="en-US" sz="2400" b="1" dirty="0" smtClean="0"/>
              <a:t>)</a:t>
            </a:r>
            <a:endParaRPr lang="en-US" sz="2400" dirty="0" smtClean="0"/>
          </a:p>
          <a:p>
            <a:pPr marL="1063625" lvl="1" indent="-423863" algn="just"/>
            <a:r>
              <a:rPr lang="en-US" sz="2400" b="1" dirty="0" smtClean="0"/>
              <a:t>Bullet 2</a:t>
            </a:r>
          </a:p>
          <a:p>
            <a:pPr marL="1338262" lvl="2" indent="-423863" algn="just"/>
            <a:r>
              <a:rPr lang="en-US" sz="2400" b="1" dirty="0" smtClean="0"/>
              <a:t>Bullet 3</a:t>
            </a:r>
          </a:p>
          <a:p>
            <a:pPr marL="1795462" lvl="3" indent="-423863" algn="just"/>
            <a:r>
              <a:rPr lang="en-US" sz="2400" b="1" dirty="0" smtClean="0"/>
              <a:t>Bullet 4</a:t>
            </a:r>
            <a:endParaRPr lang="el-G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Title of Topic/</a:t>
            </a:r>
            <a:r>
              <a:rPr lang="el-GR" dirty="0" smtClean="0">
                <a:solidFill>
                  <a:schemeClr val="tx1"/>
                </a:solidFill>
              </a:rPr>
              <a:t>Τίτλος θέματος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Questions?/</a:t>
            </a:r>
            <a:r>
              <a:rPr lang="el-GR" dirty="0" smtClean="0">
                <a:solidFill>
                  <a:schemeClr val="tx1"/>
                </a:solidFill>
              </a:rPr>
              <a:t>Ερωτήσεις;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569600"/>
            <a:ext cx="8686800" cy="4983600"/>
          </a:xfrm>
        </p:spPr>
        <p:txBody>
          <a:bodyPr/>
          <a:lstStyle/>
          <a:p>
            <a:pPr lvl="1" indent="0" algn="ctr">
              <a:buNone/>
            </a:pPr>
            <a:endParaRPr lang="el-GR" sz="4000" dirty="0" smtClean="0">
              <a:solidFill>
                <a:srgbClr val="FF0000"/>
              </a:solidFill>
            </a:endParaRPr>
          </a:p>
          <a:p>
            <a:pPr lvl="1" indent="0" algn="ctr">
              <a:buNone/>
            </a:pPr>
            <a:endParaRPr lang="el-GR" sz="4000" dirty="0" smtClean="0">
              <a:solidFill>
                <a:srgbClr val="FF0000"/>
              </a:solidFill>
            </a:endParaRPr>
          </a:p>
          <a:p>
            <a:pPr lvl="1" indent="0" algn="ctr">
              <a:buNone/>
            </a:pPr>
            <a:endParaRPr lang="el-GR" sz="4000" dirty="0">
              <a:solidFill>
                <a:srgbClr val="FF0000"/>
              </a:solidFill>
            </a:endParaRPr>
          </a:p>
          <a:p>
            <a:pPr marL="1116013" lvl="1" indent="-476250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11408</TotalTime>
  <Words>71</Words>
  <Application>Microsoft Office PowerPoint</Application>
  <PresentationFormat>On-screen Show (4:3)</PresentationFormat>
  <Paragraphs>30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ΕΠΛ 427:  κινητα δικτυα υπολογιστων (MOBILE NETWORKS)</vt:lpstr>
      <vt:lpstr>Table of Contents/Περιεχόμενα</vt:lpstr>
      <vt:lpstr>Title of Topic/Τίτλος θέματος</vt:lpstr>
      <vt:lpstr>Questions?/Ερωτήσεις;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ΕΠΛ001 - Περιγραφή Μαθήματος</dc:title>
  <dc:subject>Εισαγωγή</dc:subject>
  <dc:creator>Christophoros Christophorou</dc:creator>
  <cp:lastModifiedBy>Christophoros</cp:lastModifiedBy>
  <cp:revision>727</cp:revision>
  <dcterms:created xsi:type="dcterms:W3CDTF">2001-11-19T16:24:12Z</dcterms:created>
  <dcterms:modified xsi:type="dcterms:W3CDTF">2019-01-02T09:14:48Z</dcterms:modified>
</cp:coreProperties>
</file>